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16.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17.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18.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3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31.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17" r:id="rId3"/>
    <p:sldId id="258" r:id="rId4"/>
    <p:sldId id="259" r:id="rId5"/>
    <p:sldId id="260" r:id="rId6"/>
    <p:sldId id="280" r:id="rId7"/>
    <p:sldId id="283" r:id="rId8"/>
    <p:sldId id="270" r:id="rId9"/>
    <p:sldId id="284" r:id="rId10"/>
    <p:sldId id="295" r:id="rId11"/>
    <p:sldId id="290" r:id="rId12"/>
    <p:sldId id="266" r:id="rId13"/>
    <p:sldId id="286" r:id="rId14"/>
    <p:sldId id="318" r:id="rId15"/>
    <p:sldId id="302" r:id="rId16"/>
    <p:sldId id="316" r:id="rId17"/>
    <p:sldId id="299" r:id="rId18"/>
    <p:sldId id="298" r:id="rId19"/>
    <p:sldId id="300" r:id="rId20"/>
    <p:sldId id="301" r:id="rId21"/>
    <p:sldId id="309" r:id="rId22"/>
    <p:sldId id="306" r:id="rId23"/>
    <p:sldId id="307" r:id="rId24"/>
    <p:sldId id="308" r:id="rId25"/>
    <p:sldId id="273" r:id="rId26"/>
    <p:sldId id="274" r:id="rId27"/>
    <p:sldId id="275" r:id="rId28"/>
    <p:sldId id="291" r:id="rId29"/>
    <p:sldId id="313" r:id="rId30"/>
    <p:sldId id="294" r:id="rId31"/>
    <p:sldId id="303" r:id="rId32"/>
    <p:sldId id="311" r:id="rId33"/>
    <p:sldId id="305" r:id="rId34"/>
    <p:sldId id="314" r:id="rId35"/>
    <p:sldId id="315" r:id="rId36"/>
    <p:sldId id="312" r:id="rId37"/>
    <p:sldId id="304" r:id="rId38"/>
    <p:sldId id="264" r:id="rId39"/>
    <p:sldId id="289" r:id="rId40"/>
    <p:sldId id="265" r:id="rId41"/>
    <p:sldId id="268" r:id="rId42"/>
    <p:sldId id="287" r:id="rId43"/>
    <p:sldId id="272" r:id="rId44"/>
    <p:sldId id="293" r:id="rId45"/>
    <p:sldId id="296" r:id="rId46"/>
    <p:sldId id="297" r:id="rId47"/>
    <p:sldId id="310" r:id="rId4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8929" autoAdjust="0"/>
  </p:normalViewPr>
  <p:slideViewPr>
    <p:cSldViewPr>
      <p:cViewPr>
        <p:scale>
          <a:sx n="100" d="100"/>
          <a:sy n="100" d="100"/>
        </p:scale>
        <p:origin x="-264" y="6"/>
      </p:cViewPr>
      <p:guideLst>
        <p:guide orient="horz" pos="2160"/>
        <p:guide pos="2880"/>
      </p:guideLst>
    </p:cSldViewPr>
  </p:slideViewPr>
  <p:outlineViewPr>
    <p:cViewPr>
      <p:scale>
        <a:sx n="33" d="100"/>
        <a:sy n="33" d="100"/>
      </p:scale>
      <p:origin x="0" y="42"/>
    </p:cViewPr>
  </p:outlineViewPr>
  <p:notesTextViewPr>
    <p:cViewPr>
      <p:scale>
        <a:sx n="100" d="100"/>
        <a:sy n="100" d="100"/>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2.xlsx"/><Relationship Id="rId1" Type="http://schemas.openxmlformats.org/officeDocument/2006/relationships/themeOverride" Target="../theme/themeOverride12.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w="12700"/>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ウイルス２</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全ウイルス</c:v>
                </c:pt>
              </c:strCache>
            </c:strRef>
          </c:tx>
          <c:spPr>
            <a:ln w="12700"/>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75916800"/>
        <c:axId val="75918720"/>
      </c:lineChart>
      <c:catAx>
        <c:axId val="7591680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75918720"/>
        <c:crosses val="autoZero"/>
        <c:auto val="1"/>
        <c:lblAlgn val="ctr"/>
        <c:lblOffset val="100"/>
        <c:tickLblSkip val="100"/>
        <c:tickMarkSkip val="1000"/>
        <c:noMultiLvlLbl val="0"/>
      </c:catAx>
      <c:valAx>
        <c:axId val="7591872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7591680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130749952"/>
        <c:axId val="130751872"/>
      </c:lineChart>
      <c:catAx>
        <c:axId val="13074995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30751872"/>
        <c:crosses val="autoZero"/>
        <c:auto val="1"/>
        <c:lblAlgn val="ctr"/>
        <c:lblOffset val="100"/>
        <c:tickLblSkip val="10"/>
        <c:tickMarkSkip val="10"/>
        <c:noMultiLvlLbl val="0"/>
      </c:catAx>
      <c:valAx>
        <c:axId val="13075187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3074995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131628032"/>
        <c:axId val="131630208"/>
      </c:lineChart>
      <c:catAx>
        <c:axId val="13162803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31630208"/>
        <c:crosses val="autoZero"/>
        <c:auto val="1"/>
        <c:lblAlgn val="ctr"/>
        <c:lblOffset val="100"/>
        <c:tickLblSkip val="10"/>
        <c:tickMarkSkip val="10"/>
        <c:noMultiLvlLbl val="0"/>
      </c:catAx>
      <c:valAx>
        <c:axId val="131630208"/>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31628032"/>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marker val="1"/>
        <c:smooth val="0"/>
        <c:axId val="133181824"/>
        <c:axId val="133183360"/>
      </c:lineChart>
      <c:catAx>
        <c:axId val="1331818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3183360"/>
        <c:crosses val="autoZero"/>
        <c:auto val="1"/>
        <c:lblAlgn val="ctr"/>
        <c:lblOffset val="100"/>
        <c:noMultiLvlLbl val="0"/>
      </c:catAx>
      <c:valAx>
        <c:axId val="133183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r>
                  <a:rPr lang="ja-JP" sz="2000" b="1"/>
                  <a:t>エージェント数</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31818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09816448"/>
        <c:axId val="109822720"/>
      </c:lineChart>
      <c:catAx>
        <c:axId val="10981644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09822720"/>
        <c:crosses val="autoZero"/>
        <c:auto val="1"/>
        <c:lblAlgn val="ctr"/>
        <c:lblOffset val="100"/>
        <c:tickLblSkip val="10"/>
        <c:tickMarkSkip val="10"/>
        <c:noMultiLvlLbl val="0"/>
      </c:catAx>
      <c:valAx>
        <c:axId val="10982272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0981644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0215552"/>
        <c:axId val="110217472"/>
      </c:lineChart>
      <c:catAx>
        <c:axId val="11021555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0217472"/>
        <c:crosses val="autoZero"/>
        <c:auto val="1"/>
        <c:lblAlgn val="ctr"/>
        <c:lblOffset val="100"/>
        <c:tickLblSkip val="10"/>
        <c:tickMarkSkip val="10"/>
        <c:noMultiLvlLbl val="0"/>
      </c:catAx>
      <c:valAx>
        <c:axId val="11021747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021555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09979520"/>
        <c:axId val="109985792"/>
      </c:lineChart>
      <c:catAx>
        <c:axId val="10997952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09985792"/>
        <c:crosses val="autoZero"/>
        <c:auto val="1"/>
        <c:lblAlgn val="ctr"/>
        <c:lblOffset val="100"/>
        <c:tickLblSkip val="10"/>
        <c:tickMarkSkip val="10"/>
        <c:noMultiLvlLbl val="0"/>
      </c:catAx>
      <c:valAx>
        <c:axId val="10998579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09979520"/>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685632"/>
        <c:axId val="111687552"/>
      </c:lineChart>
      <c:catAx>
        <c:axId val="111685632"/>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11687552"/>
        <c:crosses val="autoZero"/>
        <c:auto val="1"/>
        <c:lblAlgn val="ctr"/>
        <c:lblOffset val="100"/>
        <c:tickLblSkip val="10"/>
        <c:tickMarkSkip val="10"/>
        <c:noMultiLvlLbl val="0"/>
      </c:catAx>
      <c:valAx>
        <c:axId val="111687552"/>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1685632"/>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16474240"/>
        <c:axId val="116476160"/>
      </c:lineChart>
      <c:catAx>
        <c:axId val="11647424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6476160"/>
        <c:crosses val="autoZero"/>
        <c:auto val="1"/>
        <c:lblAlgn val="ctr"/>
        <c:lblOffset val="100"/>
        <c:tickLblSkip val="10"/>
        <c:tickMarkSkip val="10"/>
        <c:noMultiLvlLbl val="0"/>
      </c:catAx>
      <c:valAx>
        <c:axId val="116476160"/>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647424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22438400"/>
        <c:axId val="122440320"/>
      </c:lineChart>
      <c:catAx>
        <c:axId val="12243840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22440320"/>
        <c:crosses val="autoZero"/>
        <c:auto val="1"/>
        <c:lblAlgn val="ctr"/>
        <c:lblOffset val="100"/>
        <c:tickLblSkip val="10"/>
        <c:tickMarkSkip val="10"/>
        <c:noMultiLvlLbl val="0"/>
      </c:catAx>
      <c:valAx>
        <c:axId val="12244032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2243840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130050304"/>
        <c:axId val="130056576"/>
      </c:lineChart>
      <c:catAx>
        <c:axId val="13005030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30056576"/>
        <c:crosses val="autoZero"/>
        <c:auto val="1"/>
        <c:lblAlgn val="ctr"/>
        <c:lblOffset val="100"/>
        <c:tickLblSkip val="10"/>
        <c:tickMarkSkip val="10"/>
        <c:noMultiLvlLbl val="0"/>
      </c:catAx>
      <c:valAx>
        <c:axId val="13005657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3005030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31043328"/>
        <c:axId val="131045248"/>
      </c:lineChart>
      <c:catAx>
        <c:axId val="131043328"/>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31045248"/>
        <c:crosses val="autoZero"/>
        <c:auto val="1"/>
        <c:lblAlgn val="ctr"/>
        <c:lblOffset val="100"/>
        <c:tickLblSkip val="10"/>
        <c:tickMarkSkip val="10"/>
        <c:noMultiLvlLbl val="0"/>
      </c:catAx>
      <c:valAx>
        <c:axId val="131045248"/>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3104332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2014/2/5</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2014/2/5</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15</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ウイルスの設定を、オーバーラップできるようにしています。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26</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en-US" altLang="ja-JP" dirty="0" smtClean="0"/>
          </a:p>
          <a:p>
            <a:r>
              <a:rPr kumimoji="1" lang="ja-JP" altLang="en-US" dirty="0" smtClean="0"/>
              <a:t>＝＝＝</a:t>
            </a:r>
            <a:endParaRPr kumimoji="1" lang="en-US" altLang="ja-JP" dirty="0" smtClean="0"/>
          </a:p>
          <a:p>
            <a:r>
              <a:rPr kumimoji="1" lang="ja-JP" altLang="en-US" dirty="0" smtClean="0"/>
              <a:t>ＡＢＭを用いることによって、感染、免疫、病原体駆除を、ＳＩＲよりも正確に表現することができます。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44</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この中で、僕はＡＢＭを道具として使用しています。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2014/2/5</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539410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08679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24370183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647466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11228727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研究目的</a:t>
            </a:r>
            <a:endParaRPr kumimoji="1" lang="en-US" altLang="ja-JP" dirty="0" smtClean="0"/>
          </a:p>
          <a:p>
            <a:r>
              <a:rPr lang="ja-JP" altLang="en-US" dirty="0"/>
              <a:t>研究の</a:t>
            </a:r>
            <a:r>
              <a:rPr lang="ja-JP" altLang="en-US" dirty="0" smtClean="0"/>
              <a:t>意義</a:t>
            </a:r>
            <a:endParaRPr lang="en-US" altLang="ja-JP" dirty="0" smtClean="0"/>
          </a:p>
          <a:p>
            <a:r>
              <a:rPr lang="ja-JP" altLang="en-US" dirty="0"/>
              <a:t>先行研究</a:t>
            </a:r>
            <a:r>
              <a:rPr lang="ja-JP" altLang="en-US" dirty="0" smtClean="0"/>
              <a:t>紹介</a:t>
            </a:r>
            <a:endParaRPr lang="en-US" altLang="ja-JP" dirty="0" smtClean="0"/>
          </a:p>
          <a:p>
            <a:r>
              <a:rPr lang="ja-JP" altLang="en-US" dirty="0"/>
              <a:t>数理</a:t>
            </a:r>
            <a:r>
              <a:rPr lang="ja-JP" altLang="en-US" dirty="0" smtClean="0"/>
              <a:t>伝染病学</a:t>
            </a:r>
            <a:endParaRPr lang="en-US" altLang="ja-JP" dirty="0" smtClean="0"/>
          </a:p>
          <a:p>
            <a:r>
              <a:rPr lang="ja-JP" altLang="en-US" dirty="0" smtClean="0"/>
              <a:t>ＡＢＥＭ</a:t>
            </a:r>
            <a:endParaRPr lang="en-US" altLang="ja-JP" dirty="0" smtClean="0"/>
          </a:p>
          <a:p>
            <a:r>
              <a:rPr lang="ja-JP" altLang="en-US" dirty="0" smtClean="0"/>
              <a:t>アルゴリズム</a:t>
            </a:r>
            <a:endParaRPr lang="en-US" altLang="ja-JP" dirty="0" smtClean="0"/>
          </a:p>
          <a:p>
            <a:r>
              <a:rPr lang="ja-JP" altLang="en-US" dirty="0"/>
              <a:t>結論</a:t>
            </a:r>
            <a:endParaRPr lang="en-US" altLang="ja-JP" dirty="0" smtClean="0"/>
          </a:p>
          <a:p>
            <a:endParaRPr lang="en-US" altLang="ja-JP" dirty="0" smtClean="0"/>
          </a:p>
          <a:p>
            <a:endParaRPr kumimoji="1" lang="ja-JP" altLang="en-US"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85423064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85780424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50764340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ウイルスの先頭と末尾がオーバーラップしている場合、両方のウイルスに対する免疫を獲得しているエージェントが時間とともに増えていく</a:t>
            </a:r>
            <a:r>
              <a:rPr lang="ja-JP" altLang="en-US" dirty="0"/>
              <a:t>。</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
        <p:nvSpPr>
          <p:cNvPr id="4" name="サブタイトル 3"/>
          <p:cNvSpPr>
            <a:spLocks noGrp="1"/>
          </p:cNvSpPr>
          <p:nvPr>
            <p:ph type="subTitle"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2980927"/>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kumimoji="1" lang="ja-JP" altLang="en-US" sz="2800" dirty="0"/>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132856"/>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442015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551861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71234391"/>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6090"/>
          </a:xfrm>
        </p:spPr>
        <p:txBody>
          <a:bodyPr>
            <a:normAutofit/>
          </a:bodyPr>
          <a:lstStyle/>
          <a:p>
            <a:r>
              <a:rPr lang="en-US" altLang="ja-JP" sz="3600" dirty="0" smtClean="0"/>
              <a:t>(((</a:t>
            </a:r>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457200" y="980728"/>
            <a:ext cx="6059016" cy="5145435"/>
          </a:xfrm>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r>
              <a:rPr lang="en-US" altLang="ja-JP" sz="2000" dirty="0" smtClean="0"/>
              <a:t>.</a:t>
            </a:r>
          </a:p>
          <a:p>
            <a:r>
              <a:rPr lang="en-US" altLang="ja-JP" sz="2000" dirty="0" smtClean="0"/>
              <a:t>[3]</a:t>
            </a:r>
            <a:r>
              <a:rPr lang="en-US" altLang="ja-JP" sz="2000" dirty="0" err="1" smtClean="0"/>
              <a:t>Ewens</a:t>
            </a:r>
            <a:r>
              <a:rPr lang="en-US" altLang="ja-JP" sz="2000" dirty="0" smtClean="0"/>
              <a:t>, Warren J, Mathematical Population Genetics 1, </a:t>
            </a:r>
            <a:r>
              <a:rPr lang="en-US" altLang="ja-JP" sz="2000" i="1" dirty="0" smtClean="0"/>
              <a:t>Biomathematics</a:t>
            </a:r>
            <a:r>
              <a:rPr lang="en-US" altLang="ja-JP" sz="2000" dirty="0" smtClean="0"/>
              <a:t>, 2</a:t>
            </a:r>
            <a:r>
              <a:rPr lang="en-US" altLang="ja-JP" sz="2000" baseline="30000" dirty="0" smtClean="0"/>
              <a:t>nd</a:t>
            </a:r>
            <a:r>
              <a:rPr lang="en-US" altLang="ja-JP" sz="2000" dirty="0" smtClean="0"/>
              <a:t> ed. 2004, XIX, 419P.</a:t>
            </a:r>
            <a:endParaRPr lang="en-US" altLang="ja-JP" sz="2000"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4287" y="4443584"/>
            <a:ext cx="1182933" cy="1793728"/>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37576" y="1124744"/>
            <a:ext cx="2236356" cy="1309992"/>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1658" y="2742109"/>
            <a:ext cx="1728192" cy="1334963"/>
          </a:xfrm>
          <a:prstGeom prst="rect">
            <a:avLst/>
          </a:prstGeom>
        </p:spPr>
      </p:pic>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a:t>
            </a:r>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t>
            </a:r>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r>
              <a:rPr lang="ja-JP" altLang="en-US" dirty="0" smtClean="0"/>
              <a:t>抗原</a:t>
            </a:r>
            <a:endParaRPr lang="en-US" altLang="ja-JP" dirty="0"/>
          </a:p>
          <a:p>
            <a:pPr lvl="1"/>
            <a:r>
              <a:rPr lang="ja-JP" altLang="en-US" dirty="0" smtClean="0"/>
              <a:t>細菌やウイルス、注射などで体内に入る</a:t>
            </a:r>
            <a:r>
              <a:rPr lang="ja-JP" altLang="en-US" dirty="0"/>
              <a:t>蛋白質</a:t>
            </a:r>
            <a:endParaRPr lang="en-US" altLang="ja-JP" dirty="0" smtClean="0"/>
          </a:p>
          <a:p>
            <a:r>
              <a:rPr lang="ja-JP" altLang="en-US" dirty="0" smtClean="0"/>
              <a:t>抗体</a:t>
            </a:r>
            <a:endParaRPr lang="en-US" altLang="ja-JP" dirty="0"/>
          </a:p>
          <a:p>
            <a:pPr lvl="1"/>
            <a:r>
              <a:rPr lang="ja-JP" altLang="en-US" dirty="0" smtClean="0"/>
              <a:t>体内に侵入してきた細菌やウイルス、微生物に感染した細胞を抗原として認識して結合する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4190</TotalTime>
  <Words>1711</Words>
  <Application>Microsoft Office PowerPoint</Application>
  <PresentationFormat>画面に合わせる (4:3)</PresentationFormat>
  <Paragraphs>265</Paragraphs>
  <Slides>47</Slides>
  <Notes>31</Notes>
  <HiddenSlides>0</HiddenSlides>
  <MMClips>0</MMClips>
  <ScaleCrop>false</ScaleCrop>
  <HeadingPairs>
    <vt:vector size="4" baseType="variant">
      <vt:variant>
        <vt:lpstr>テーマ</vt:lpstr>
      </vt:variant>
      <vt:variant>
        <vt:i4>1</vt:i4>
      </vt:variant>
      <vt:variant>
        <vt:lpstr>スライド タイトル</vt:lpstr>
      </vt:variant>
      <vt:variant>
        <vt:i4>47</vt:i4>
      </vt:variant>
    </vt:vector>
  </HeadingPairs>
  <TitlesOfParts>
    <vt:vector size="48" baseType="lpstr">
      <vt:lpstr>Office ​​テーマ</vt:lpstr>
      <vt:lpstr>抗原抗体反応を表現する電子タグを持つAgent Based Epidemic Model</vt:lpstr>
      <vt:lpstr>目次</vt:lpstr>
      <vt:lpstr>研究目的</vt:lpstr>
      <vt:lpstr>研究の意義</vt:lpstr>
      <vt:lpstr>(((先行研究紹介</vt:lpstr>
      <vt:lpstr>(((数理伝染病学とは何か</vt:lpstr>
      <vt:lpstr>Agent Based Epidemic Model</vt:lpstr>
      <vt:lpstr>アルゴリズム</vt:lpstr>
      <vt:lpstr>(((抗原抗体反応</vt:lpstr>
      <vt:lpstr>抗原・抗体の電子タグ化</vt:lpstr>
      <vt:lpstr>電子タグの役割</vt:lpstr>
      <vt:lpstr>PowerPoint プレゼンテーション</vt:lpstr>
      <vt:lpstr>PowerPoint プレゼンテーション</vt:lpstr>
      <vt:lpstr>(((数値計算結果の説明</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ご清聴ありがとうございました</vt:lpstr>
      <vt:lpstr>塩基配列</vt:lpstr>
      <vt:lpstr>免疫の喪失</vt:lpstr>
      <vt:lpstr>ハミング距離</vt:lpstr>
      <vt:lpstr>ノイマン近傍</vt:lpstr>
      <vt:lpstr>（（（細菌・ウイルス</vt:lpstr>
      <vt:lpstr>ウイルスの構造</vt:lpstr>
      <vt:lpstr>細菌の構造</vt:lpstr>
      <vt:lpstr>自己複製</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184</cp:revision>
  <cp:lastPrinted>2013-12-28T01:55:06Z</cp:lastPrinted>
  <dcterms:created xsi:type="dcterms:W3CDTF">2013-12-17T00:35:00Z</dcterms:created>
  <dcterms:modified xsi:type="dcterms:W3CDTF">2014-02-05T00:24:15Z</dcterms:modified>
</cp:coreProperties>
</file>